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8" r:id="rId5"/>
    <p:sldId id="279" r:id="rId6"/>
    <p:sldId id="280" r:id="rId7"/>
    <p:sldId id="281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2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39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58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40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1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99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  <p:transition spd="slow" advClick="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  <p:transition spd="slow" advClick="0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  <p:transition spd="slow" advClick="0"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  <p:transition spd="slow" advClick="0"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  <p:transition spd="slow" advClick="0"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  <p:transition spd="slow" advClick="0"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  <p:transition spd="slow" advClick="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  <p:transition spd="slow" advClick="0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  <p:transition spd="slow" advClick="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  <p:transition spd="slow" advClick="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  <p:transition spd="slow" advClick="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  <p:transition spd="slow" advClick="0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  <p:transition spd="slow" advClick="0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  <p:transition spd="slow" advClick="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  <p:transition spd="slow" advClick="0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 advClick="0">
    <p:split orient="vert"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Online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VIGNESH 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ransition spd="slow" advClick="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-1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Future Enhancement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09985"/>
          </a:xfrm>
        </p:spPr>
        <p:txBody>
          <a:bodyPr anchor="t">
            <a:noAutofit/>
          </a:bodyPr>
          <a:lstStyle/>
          <a:p>
            <a:r>
              <a:rPr lang="en-GB" sz="2000" b="1" dirty="0"/>
              <a:t>Adding Images to Notes:</a:t>
            </a:r>
            <a:r>
              <a:rPr lang="en-GB" sz="2000" dirty="0"/>
              <a:t> Users will soon be able to embed images in their notes, making them more versatile and visually appealing.</a:t>
            </a:r>
          </a:p>
          <a:p>
            <a:r>
              <a:rPr lang="en-GB" sz="2000" b="1" dirty="0"/>
              <a:t>Implementing Search Functionality:</a:t>
            </a:r>
            <a:r>
              <a:rPr lang="en-GB" sz="2000" dirty="0"/>
              <a:t> We will add a search feature to help users quickly find specific notes or content, improving usability and efficiency.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4290165"/>
      </p:ext>
    </p:extLst>
  </p:cSld>
  <p:clrMapOvr>
    <a:masterClrMapping/>
  </p:clrMapOvr>
  <p:transition spd="slow" advClick="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-1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GB" sz="4000" dirty="0"/>
              <a:t>Conclusion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09985"/>
          </a:xfrm>
        </p:spPr>
        <p:txBody>
          <a:bodyPr anchor="t">
            <a:noAutofit/>
          </a:bodyPr>
          <a:lstStyle/>
          <a:p>
            <a:r>
              <a:rPr lang="en-GB" sz="2000" dirty="0"/>
              <a:t>Our future plans focus on enhancing the user experience with the addition of image embedding in notes and the implementation of a search functionality. </a:t>
            </a:r>
          </a:p>
          <a:p>
            <a:r>
              <a:rPr lang="en-GB" sz="2000" dirty="0"/>
              <a:t>These updates will improve the versatility and usability of our platform, ensuring a more efficient and engaging experience for our users.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5532242"/>
      </p:ext>
    </p:extLst>
  </p:cSld>
  <p:clrMapOvr>
    <a:masterClrMapping/>
  </p:clrMapOvr>
  <p:transition spd="slow" advClick="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021398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875036" y="4963885"/>
            <a:ext cx="69771" cy="220591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2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9300719"/>
      </p:ext>
    </p:extLst>
  </p:cSld>
  <p:clrMapOvr>
    <a:masterClrMapping/>
  </p:clrMapOvr>
  <p:transition spd="slow" advClick="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Project Overview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515951"/>
          </a:xfrm>
        </p:spPr>
        <p:txBody>
          <a:bodyPr anchor="t">
            <a:normAutofit/>
          </a:bodyPr>
          <a:lstStyle/>
          <a:p>
            <a:r>
              <a:rPr lang="en-GB" sz="2000" dirty="0"/>
              <a:t>The Online Notes App is a secure, user-friendly platform that allows users to store, access, and manage their notes from anywhere.</a:t>
            </a:r>
          </a:p>
          <a:p>
            <a:r>
              <a:rPr lang="en-GB" sz="2000" dirty="0"/>
              <a:t>Built using Core PHP, ensuring fast and secure note-taking capabilities.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36900" indent="0" algn="ctr">
              <a:buNone/>
            </a:pPr>
            <a:r>
              <a:rPr lang="en-GB" sz="2000" dirty="0"/>
              <a:t>"Your notes with you, wherever you go."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p:transition spd="slow" advClick="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Core Features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838528"/>
            <a:ext cx="4403596" cy="4503906"/>
          </a:xfrm>
        </p:spPr>
        <p:txBody>
          <a:bodyPr anchor="t">
            <a:normAutofit fontScale="92500"/>
          </a:bodyPr>
          <a:lstStyle/>
          <a:p>
            <a:r>
              <a:rPr lang="en-GB" sz="2000" dirty="0"/>
              <a:t>Secure login and account creation via email, with password recovery and the ability to change email using PHPMailer.</a:t>
            </a:r>
          </a:p>
          <a:p>
            <a:r>
              <a:rPr lang="en-GB" sz="2000" dirty="0"/>
              <a:t>Create, update, and delete notes with ease using a simple interface.</a:t>
            </a:r>
          </a:p>
          <a:p>
            <a:r>
              <a:rPr lang="en-GB" sz="2000" dirty="0"/>
              <a:t>Organize notes by date or categorize them for better structure.</a:t>
            </a:r>
            <a:endParaRPr lang="en-GB" sz="1600" dirty="0"/>
          </a:p>
          <a:p>
            <a:r>
              <a:rPr lang="en-GB" sz="2000" dirty="0"/>
              <a:t>Optimized for both mobile and desktop users for a seamless experience across devices.</a:t>
            </a:r>
            <a:endParaRPr lang="en-GB" sz="1600" dirty="0"/>
          </a:p>
          <a:p>
            <a:r>
              <a:rPr lang="en-GB" sz="2000" dirty="0"/>
              <a:t>User passwords are encrypted using SHA256 for enhanced security.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2321696"/>
      </p:ext>
    </p:extLst>
  </p:cSld>
  <p:clrMapOvr>
    <a:masterClrMapping/>
  </p:clrMapOvr>
  <p:transition spd="slow" advClick="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-1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Technology Stack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09985"/>
          </a:xfrm>
        </p:spPr>
        <p:txBody>
          <a:bodyPr anchor="t">
            <a:normAutofit/>
          </a:bodyPr>
          <a:lstStyle/>
          <a:p>
            <a:r>
              <a:rPr lang="en-GB" sz="2000" dirty="0"/>
              <a:t>Front End: HTML, CSS, JavaScript</a:t>
            </a:r>
          </a:p>
          <a:p>
            <a:r>
              <a:rPr lang="en-GB" sz="2000" dirty="0"/>
              <a:t>Back End: PHP</a:t>
            </a:r>
          </a:p>
          <a:p>
            <a:r>
              <a:rPr lang="en-GB" sz="2000" dirty="0"/>
              <a:t>Database: MySQL (PhpMyAdmin)</a:t>
            </a:r>
          </a:p>
          <a:p>
            <a:r>
              <a:rPr lang="en-GB" sz="2000" dirty="0"/>
              <a:t>Version Control: Git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7583447"/>
      </p:ext>
    </p:extLst>
  </p:cSld>
  <p:clrMapOvr>
    <a:masterClrMapping/>
  </p:clrMapOvr>
  <p:transition spd="slow" advClick="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900" y="612844"/>
            <a:ext cx="4743592" cy="924126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Login/Signup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1540" y="1702340"/>
            <a:ext cx="5145932" cy="286013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2"/>
                </a:solidFill>
              </a:rPr>
              <a:t>The user authentication system allows new users to sign up using their email and password, while existing users can log in securely.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2"/>
                </a:solidFill>
              </a:rPr>
              <a:t>A </a:t>
            </a:r>
            <a:r>
              <a:rPr lang="en-GB" sz="2000" b="1" dirty="0">
                <a:solidFill>
                  <a:schemeClr val="tx2"/>
                </a:solidFill>
              </a:rPr>
              <a:t>forgot password</a:t>
            </a:r>
            <a:r>
              <a:rPr lang="en-GB" sz="2000" dirty="0">
                <a:solidFill>
                  <a:schemeClr val="tx2"/>
                </a:solidFill>
              </a:rPr>
              <a:t> feature is also available, providing users a simple way to recover their account via email.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6503FD-EF39-3644-280F-3CD332FAE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609600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B5E652-E599-2AD7-E160-2ECBFABC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87" y="1420484"/>
            <a:ext cx="5915606" cy="40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4938"/>
      </p:ext>
    </p:extLst>
  </p:cSld>
  <p:clrMapOvr>
    <a:masterClrMapping/>
  </p:clrMapOvr>
  <p:transition spd="slow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900" y="612844"/>
            <a:ext cx="4743592" cy="924126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1540" y="1702340"/>
            <a:ext cx="5145932" cy="286013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2"/>
                </a:solidFill>
              </a:rPr>
              <a:t>After logging in, users are directed to the home page where all their notes are displayed.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2"/>
                </a:solidFill>
              </a:rPr>
              <a:t>Notes are presented in an organized manner, sorted by creation date or last updated. Users can easily manage their notes from here.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2"/>
                </a:solidFill>
              </a:rPr>
              <a:t>A clean interface allows for quick access to create, edit, or delete notes.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6503FD-EF39-3644-280F-3CD332FAE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609600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B8DA6-0917-2319-ACF1-EF42F31E8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5" y="1418257"/>
            <a:ext cx="5942940" cy="40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35733"/>
      </p:ext>
    </p:extLst>
  </p:cSld>
  <p:clrMapOvr>
    <a:masterClrMapping/>
  </p:clrMapOvr>
  <p:transition spd="slow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900" y="612844"/>
            <a:ext cx="4743592" cy="924126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Delete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1540" y="1702340"/>
            <a:ext cx="5145932" cy="286013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/>
              <a:t>Users can delete any unwanted or old notes with a simple click.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/>
              <a:t>A confirmation prompt ensures that users don’t delete notes by accident.</a:t>
            </a:r>
            <a:endParaRPr lang="en-GB" sz="2000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/>
              <a:t>This feature provides a clean and clutter-free environment for managing notes.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6503FD-EF39-3644-280F-3CD332FAE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6096000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A5FA3-6A4A-C323-85AF-0E927D7CB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6" y="1420484"/>
            <a:ext cx="5942940" cy="40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4062"/>
      </p:ext>
    </p:extLst>
  </p:cSld>
  <p:clrMapOvr>
    <a:masterClrMapping/>
  </p:clrMapOvr>
  <p:transition spd="slow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900" y="612844"/>
            <a:ext cx="4743592" cy="924126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Update Profile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1540" y="1702340"/>
            <a:ext cx="5145932" cy="286013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/>
              <a:t>Users can update their </a:t>
            </a:r>
            <a:r>
              <a:rPr lang="en-GB" sz="2000" b="1" dirty="0"/>
              <a:t>email</a:t>
            </a:r>
            <a:r>
              <a:rPr lang="en-GB" sz="2000" dirty="0"/>
              <a:t>, </a:t>
            </a:r>
            <a:r>
              <a:rPr lang="en-GB" sz="2000" b="1" dirty="0"/>
              <a:t>username</a:t>
            </a:r>
            <a:r>
              <a:rPr lang="en-GB" sz="2000" dirty="0"/>
              <a:t>, and </a:t>
            </a:r>
            <a:r>
              <a:rPr lang="en-GB" sz="2000" b="1" dirty="0"/>
              <a:t>password</a:t>
            </a:r>
            <a:r>
              <a:rPr lang="en-GB" sz="2000" dirty="0"/>
              <a:t> from the profile settings page.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/>
              <a:t>This ensures that users have control over their personal information and can keep their account secure and up to date.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GB" sz="2000" dirty="0"/>
              <a:t>The process is straightforward, allowing users to modify their credentials without hassle.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6503FD-EF39-3644-280F-3CD332FAE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0"/>
            <a:ext cx="609600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4A71D-C026-623E-3F9D-541CD9257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0" y="1439907"/>
            <a:ext cx="5942940" cy="399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7134"/>
      </p:ext>
    </p:extLst>
  </p:cSld>
  <p:clrMapOvr>
    <a:masterClrMapping/>
  </p:clrMapOvr>
  <p:transition spd="slow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-1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Security Features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09985"/>
          </a:xfrm>
        </p:spPr>
        <p:txBody>
          <a:bodyPr anchor="t">
            <a:noAutofit/>
          </a:bodyPr>
          <a:lstStyle/>
          <a:p>
            <a:r>
              <a:rPr lang="en-GB" sz="2000" b="1" dirty="0"/>
              <a:t>Password Hashing:</a:t>
            </a:r>
            <a:r>
              <a:rPr lang="en-GB" sz="2000" dirty="0"/>
              <a:t> We convert passwords into a secure hash using SHA-256 before storing them, protecting user credentials from unauthorized access.</a:t>
            </a:r>
          </a:p>
          <a:p>
            <a:r>
              <a:rPr lang="en-GB" sz="2000" b="1" dirty="0"/>
              <a:t>CSRF Protection:</a:t>
            </a:r>
            <a:r>
              <a:rPr lang="en-GB" sz="2000" dirty="0"/>
              <a:t> We implement CSRF tokens to prevent unauthorized actions and ensure that requests are genuine.</a:t>
            </a:r>
          </a:p>
          <a:p>
            <a:r>
              <a:rPr lang="en-GB" sz="2000" b="1" dirty="0"/>
              <a:t>SQL Injection Protection:</a:t>
            </a:r>
            <a:r>
              <a:rPr lang="en-GB" sz="2000" dirty="0"/>
              <a:t> We use prepared statements to safeguard against SQL injection attacks and protect our database integrity.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6497587"/>
      </p:ext>
    </p:extLst>
  </p:cSld>
  <p:clrMapOvr>
    <a:masterClrMapping/>
  </p:clrMapOvr>
  <p:transition spd="slow" advClick="0">
    <p:split orient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{7BAFD82E-CA4D-474B-B13D-E23066309157}tf55705232_win32</Template>
  <TotalTime>167</TotalTime>
  <Words>522</Words>
  <Application>Microsoft Office PowerPoint</Application>
  <PresentationFormat>Widescreen</PresentationFormat>
  <Paragraphs>53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Goudy Old Style</vt:lpstr>
      <vt:lpstr>Wingdings</vt:lpstr>
      <vt:lpstr>Wingdings 2</vt:lpstr>
      <vt:lpstr>SlateVTI</vt:lpstr>
      <vt:lpstr>Online Notes</vt:lpstr>
      <vt:lpstr>Project Overview</vt:lpstr>
      <vt:lpstr>Core Features</vt:lpstr>
      <vt:lpstr>Technology Stack</vt:lpstr>
      <vt:lpstr>Login/Signup Page</vt:lpstr>
      <vt:lpstr>Home Page</vt:lpstr>
      <vt:lpstr>Delete Notes</vt:lpstr>
      <vt:lpstr>Update Profile</vt:lpstr>
      <vt:lpstr>Security Features</vt:lpstr>
      <vt:lpstr>Future Enhancement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Vignesh G</dc:creator>
  <cp:lastModifiedBy>Vignesh G</cp:lastModifiedBy>
  <cp:revision>10</cp:revision>
  <dcterms:created xsi:type="dcterms:W3CDTF">2024-09-19T07:28:41Z</dcterms:created>
  <dcterms:modified xsi:type="dcterms:W3CDTF">2024-09-19T10:26:50Z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